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8" r:id="rId6"/>
    <p:sldId id="259" r:id="rId7"/>
    <p:sldId id="262" r:id="rId8"/>
    <p:sldId id="257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DB7029-E362-4BC5-46C6-2BA58D6C7DBE}" v="263" dt="2024-02-26T20:46:56.695"/>
    <p1510:client id="{177D7900-B4FD-D2CC-1CFD-E55627845A60}" v="53" dt="2024-02-26T20:32:47.701"/>
    <p1510:client id="{2026B253-3266-C22D-9B52-68342A48B22A}" v="290" dt="2024-02-26T20:27:49.248"/>
    <p1510:client id="{3C0A5FC0-C73D-93DD-7D01-F3A1415256B1}" v="177" dt="2024-02-26T20:58:33.246"/>
    <p1510:client id="{5382BBA1-DF9C-AB2B-B753-5D16B8510806}" v="163" dt="2024-02-26T21:04:36.229"/>
    <p1510:client id="{EEC7EE55-6D00-C36F-4524-F25D8CC1C8FE}" v="228" dt="2024-02-26T21:06:16.2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oper J. Ritter" userId="S::ritter4x@uw.edu::3afd6eac-787c-440e-9611-6b8741c2a424" providerId="AD" clId="Web-{EEC7EE55-6D00-C36F-4524-F25D8CC1C8FE}"/>
    <pc:docChg chg="modSld sldOrd">
      <pc:chgData name="Cooper J. Ritter" userId="S::ritter4x@uw.edu::3afd6eac-787c-440e-9611-6b8741c2a424" providerId="AD" clId="Web-{EEC7EE55-6D00-C36F-4524-F25D8CC1C8FE}" dt="2024-02-26T21:06:15.949" v="226" actId="20577"/>
      <pc:docMkLst>
        <pc:docMk/>
      </pc:docMkLst>
      <pc:sldChg chg="modSp ord">
        <pc:chgData name="Cooper J. Ritter" userId="S::ritter4x@uw.edu::3afd6eac-787c-440e-9611-6b8741c2a424" providerId="AD" clId="Web-{EEC7EE55-6D00-C36F-4524-F25D8CC1C8FE}" dt="2024-02-26T21:06:15.949" v="226" actId="20577"/>
        <pc:sldMkLst>
          <pc:docMk/>
          <pc:sldMk cId="3642663055" sldId="257"/>
        </pc:sldMkLst>
        <pc:spChg chg="mod">
          <ac:chgData name="Cooper J. Ritter" userId="S::ritter4x@uw.edu::3afd6eac-787c-440e-9611-6b8741c2a424" providerId="AD" clId="Web-{EEC7EE55-6D00-C36F-4524-F25D8CC1C8FE}" dt="2024-02-26T21:02:29.037" v="174" actId="20577"/>
          <ac:spMkLst>
            <pc:docMk/>
            <pc:sldMk cId="3642663055" sldId="257"/>
            <ac:spMk id="3" creationId="{9D97028F-7A69-38C5-3870-FA07FBF833C1}"/>
          </ac:spMkLst>
        </pc:spChg>
        <pc:spChg chg="mod">
          <ac:chgData name="Cooper J. Ritter" userId="S::ritter4x@uw.edu::3afd6eac-787c-440e-9611-6b8741c2a424" providerId="AD" clId="Web-{EEC7EE55-6D00-C36F-4524-F25D8CC1C8FE}" dt="2024-02-26T21:06:15.949" v="226" actId="20577"/>
          <ac:spMkLst>
            <pc:docMk/>
            <pc:sldMk cId="3642663055" sldId="257"/>
            <ac:spMk id="4" creationId="{262F1278-990B-73B5-D0C3-A10C12916235}"/>
          </ac:spMkLst>
        </pc:spChg>
      </pc:sldChg>
    </pc:docChg>
  </pc:docChgLst>
  <pc:docChgLst>
    <pc:chgData name="Arjun V Simha" userId="S::arjunvs@uw.edu::1444d2eb-7da9-47ac-a4ed-5c4157849c21" providerId="AD" clId="Web-{3C0A5FC0-C73D-93DD-7D01-F3A1415256B1}"/>
    <pc:docChg chg="modSld">
      <pc:chgData name="Arjun V Simha" userId="S::arjunvs@uw.edu::1444d2eb-7da9-47ac-a4ed-5c4157849c21" providerId="AD" clId="Web-{3C0A5FC0-C73D-93DD-7D01-F3A1415256B1}" dt="2024-02-26T20:58:32.590" v="172" actId="20577"/>
      <pc:docMkLst>
        <pc:docMk/>
      </pc:docMkLst>
      <pc:sldChg chg="modSp">
        <pc:chgData name="Arjun V Simha" userId="S::arjunvs@uw.edu::1444d2eb-7da9-47ac-a4ed-5c4157849c21" providerId="AD" clId="Web-{3C0A5FC0-C73D-93DD-7D01-F3A1415256B1}" dt="2024-02-26T20:58:32.590" v="172" actId="20577"/>
        <pc:sldMkLst>
          <pc:docMk/>
          <pc:sldMk cId="3309051247" sldId="258"/>
        </pc:sldMkLst>
        <pc:spChg chg="mod">
          <ac:chgData name="Arjun V Simha" userId="S::arjunvs@uw.edu::1444d2eb-7da9-47ac-a4ed-5c4157849c21" providerId="AD" clId="Web-{3C0A5FC0-C73D-93DD-7D01-F3A1415256B1}" dt="2024-02-26T20:58:11.761" v="130" actId="20577"/>
          <ac:spMkLst>
            <pc:docMk/>
            <pc:sldMk cId="3309051247" sldId="258"/>
            <ac:spMk id="3" creationId="{EEB1E981-3BAB-5F6E-6F2B-77995F788E6E}"/>
          </ac:spMkLst>
        </pc:spChg>
        <pc:spChg chg="mod">
          <ac:chgData name="Arjun V Simha" userId="S::arjunvs@uw.edu::1444d2eb-7da9-47ac-a4ed-5c4157849c21" providerId="AD" clId="Web-{3C0A5FC0-C73D-93DD-7D01-F3A1415256B1}" dt="2024-02-26T20:58:32.590" v="172" actId="20577"/>
          <ac:spMkLst>
            <pc:docMk/>
            <pc:sldMk cId="3309051247" sldId="258"/>
            <ac:spMk id="4" creationId="{8E637904-6410-8810-C4A6-87E6F4ED8CF6}"/>
          </ac:spMkLst>
        </pc:spChg>
      </pc:sldChg>
    </pc:docChg>
  </pc:docChgLst>
  <pc:docChgLst>
    <pc:chgData name="Mason Kang" userId="S::masonry1@uw.edu::b362eb71-9603-4fdb-a978-dbaa6dc0692e" providerId="AD" clId="Web-{08DB7029-E362-4BC5-46C6-2BA58D6C7DBE}"/>
    <pc:docChg chg="modSld">
      <pc:chgData name="Mason Kang" userId="S::masonry1@uw.edu::b362eb71-9603-4fdb-a978-dbaa6dc0692e" providerId="AD" clId="Web-{08DB7029-E362-4BC5-46C6-2BA58D6C7DBE}" dt="2024-02-26T20:46:56.695" v="262" actId="20577"/>
      <pc:docMkLst>
        <pc:docMk/>
      </pc:docMkLst>
      <pc:sldChg chg="modSp">
        <pc:chgData name="Mason Kang" userId="S::masonry1@uw.edu::b362eb71-9603-4fdb-a978-dbaa6dc0692e" providerId="AD" clId="Web-{08DB7029-E362-4BC5-46C6-2BA58D6C7DBE}" dt="2024-02-26T20:46:56.695" v="262" actId="20577"/>
        <pc:sldMkLst>
          <pc:docMk/>
          <pc:sldMk cId="3180817732" sldId="260"/>
        </pc:sldMkLst>
        <pc:spChg chg="mod">
          <ac:chgData name="Mason Kang" userId="S::masonry1@uw.edu::b362eb71-9603-4fdb-a978-dbaa6dc0692e" providerId="AD" clId="Web-{08DB7029-E362-4BC5-46C6-2BA58D6C7DBE}" dt="2024-02-26T20:46:54.179" v="261" actId="20577"/>
          <ac:spMkLst>
            <pc:docMk/>
            <pc:sldMk cId="3180817732" sldId="260"/>
            <ac:spMk id="3" creationId="{FBA8F59E-438A-5793-7BB2-6B78F5342DBC}"/>
          </ac:spMkLst>
        </pc:spChg>
        <pc:spChg chg="mod">
          <ac:chgData name="Mason Kang" userId="S::masonry1@uw.edu::b362eb71-9603-4fdb-a978-dbaa6dc0692e" providerId="AD" clId="Web-{08DB7029-E362-4BC5-46C6-2BA58D6C7DBE}" dt="2024-02-26T20:46:56.695" v="262" actId="20577"/>
          <ac:spMkLst>
            <pc:docMk/>
            <pc:sldMk cId="3180817732" sldId="260"/>
            <ac:spMk id="4" creationId="{ACB1D495-5890-C220-54A0-2C75B4CB5468}"/>
          </ac:spMkLst>
        </pc:spChg>
      </pc:sldChg>
    </pc:docChg>
  </pc:docChgLst>
  <pc:docChgLst>
    <pc:chgData name="Julie Y. Ham" userId="S::jham2417@uw.edu::f8b567a4-fd36-450a-85f3-b4a4c32c0936" providerId="AD" clId="Web-{2026B253-3266-C22D-9B52-68342A48B22A}"/>
    <pc:docChg chg="addSld delSld modSld">
      <pc:chgData name="Julie Y. Ham" userId="S::jham2417@uw.edu::f8b567a4-fd36-450a-85f3-b4a4c32c0936" providerId="AD" clId="Web-{2026B253-3266-C22D-9B52-68342A48B22A}" dt="2024-02-26T20:27:49.248" v="276" actId="1076"/>
      <pc:docMkLst>
        <pc:docMk/>
      </pc:docMkLst>
      <pc:sldChg chg="modSp">
        <pc:chgData name="Julie Y. Ham" userId="S::jham2417@uw.edu::f8b567a4-fd36-450a-85f3-b4a4c32c0936" providerId="AD" clId="Web-{2026B253-3266-C22D-9B52-68342A48B22A}" dt="2024-02-26T19:30:03.256" v="18" actId="20577"/>
        <pc:sldMkLst>
          <pc:docMk/>
          <pc:sldMk cId="109857222" sldId="256"/>
        </pc:sldMkLst>
        <pc:spChg chg="mod">
          <ac:chgData name="Julie Y. Ham" userId="S::jham2417@uw.edu::f8b567a4-fd36-450a-85f3-b4a4c32c0936" providerId="AD" clId="Web-{2026B253-3266-C22D-9B52-68342A48B22A}" dt="2024-02-26T19:29:05.754" v="5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Julie Y. Ham" userId="S::jham2417@uw.edu::f8b567a4-fd36-450a-85f3-b4a4c32c0936" providerId="AD" clId="Web-{2026B253-3266-C22D-9B52-68342A48B22A}" dt="2024-02-26T19:30:03.256" v="18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new del">
        <pc:chgData name="Julie Y. Ham" userId="S::jham2417@uw.edu::f8b567a4-fd36-450a-85f3-b4a4c32c0936" providerId="AD" clId="Web-{2026B253-3266-C22D-9B52-68342A48B22A}" dt="2024-02-26T19:30:12.772" v="20"/>
        <pc:sldMkLst>
          <pc:docMk/>
          <pc:sldMk cId="3572479253" sldId="257"/>
        </pc:sldMkLst>
      </pc:sldChg>
      <pc:sldChg chg="modSp new">
        <pc:chgData name="Julie Y. Ham" userId="S::jham2417@uw.edu::f8b567a4-fd36-450a-85f3-b4a4c32c0936" providerId="AD" clId="Web-{2026B253-3266-C22D-9B52-68342A48B22A}" dt="2024-02-26T19:30:34.475" v="29" actId="20577"/>
        <pc:sldMkLst>
          <pc:docMk/>
          <pc:sldMk cId="3642663055" sldId="257"/>
        </pc:sldMkLst>
        <pc:spChg chg="mod">
          <ac:chgData name="Julie Y. Ham" userId="S::jham2417@uw.edu::f8b567a4-fd36-450a-85f3-b4a4c32c0936" providerId="AD" clId="Web-{2026B253-3266-C22D-9B52-68342A48B22A}" dt="2024-02-26T19:30:34.475" v="29" actId="20577"/>
          <ac:spMkLst>
            <pc:docMk/>
            <pc:sldMk cId="3642663055" sldId="257"/>
            <ac:spMk id="2" creationId="{C79F2D27-571C-F281-3CED-CE69DAC4733C}"/>
          </ac:spMkLst>
        </pc:spChg>
      </pc:sldChg>
      <pc:sldChg chg="modSp new">
        <pc:chgData name="Julie Y. Ham" userId="S::jham2417@uw.edu::f8b567a4-fd36-450a-85f3-b4a4c32c0936" providerId="AD" clId="Web-{2026B253-3266-C22D-9B52-68342A48B22A}" dt="2024-02-26T19:30:47.788" v="38" actId="20577"/>
        <pc:sldMkLst>
          <pc:docMk/>
          <pc:sldMk cId="3309051247" sldId="258"/>
        </pc:sldMkLst>
        <pc:spChg chg="mod">
          <ac:chgData name="Julie Y. Ham" userId="S::jham2417@uw.edu::f8b567a4-fd36-450a-85f3-b4a4c32c0936" providerId="AD" clId="Web-{2026B253-3266-C22D-9B52-68342A48B22A}" dt="2024-02-26T19:30:47.788" v="38" actId="20577"/>
          <ac:spMkLst>
            <pc:docMk/>
            <pc:sldMk cId="3309051247" sldId="258"/>
            <ac:spMk id="2" creationId="{4760B52B-453F-D697-FD1E-0C9EA6BF0F12}"/>
          </ac:spMkLst>
        </pc:spChg>
      </pc:sldChg>
      <pc:sldChg chg="addSp delSp modSp new">
        <pc:chgData name="Julie Y. Ham" userId="S::jham2417@uw.edu::f8b567a4-fd36-450a-85f3-b4a4c32c0936" providerId="AD" clId="Web-{2026B253-3266-C22D-9B52-68342A48B22A}" dt="2024-02-26T20:27:49.248" v="276" actId="1076"/>
        <pc:sldMkLst>
          <pc:docMk/>
          <pc:sldMk cId="2939825158" sldId="259"/>
        </pc:sldMkLst>
        <pc:spChg chg="mod">
          <ac:chgData name="Julie Y. Ham" userId="S::jham2417@uw.edu::f8b567a4-fd36-450a-85f3-b4a4c32c0936" providerId="AD" clId="Web-{2026B253-3266-C22D-9B52-68342A48B22A}" dt="2024-02-26T19:33:01.416" v="61" actId="20577"/>
          <ac:spMkLst>
            <pc:docMk/>
            <pc:sldMk cId="2939825158" sldId="259"/>
            <ac:spMk id="2" creationId="{4E9010C2-9AE0-9CE7-C2B1-A984D761767D}"/>
          </ac:spMkLst>
        </pc:spChg>
        <pc:spChg chg="mod">
          <ac:chgData name="Julie Y. Ham" userId="S::jham2417@uw.edu::f8b567a4-fd36-450a-85f3-b4a4c32c0936" providerId="AD" clId="Web-{2026B253-3266-C22D-9B52-68342A48B22A}" dt="2024-02-26T20:26:38.153" v="266" actId="20577"/>
          <ac:spMkLst>
            <pc:docMk/>
            <pc:sldMk cId="2939825158" sldId="259"/>
            <ac:spMk id="3" creationId="{AEB64950-2305-4AA1-034D-0DAB38F4DA81}"/>
          </ac:spMkLst>
        </pc:spChg>
        <pc:spChg chg="mod">
          <ac:chgData name="Julie Y. Ham" userId="S::jham2417@uw.edu::f8b567a4-fd36-450a-85f3-b4a4c32c0936" providerId="AD" clId="Web-{2026B253-3266-C22D-9B52-68342A48B22A}" dt="2024-02-26T20:09:47.362" v="146" actId="20577"/>
          <ac:spMkLst>
            <pc:docMk/>
            <pc:sldMk cId="2939825158" sldId="259"/>
            <ac:spMk id="4" creationId="{C238B242-4C84-A945-9CD9-5874000E30F4}"/>
          </ac:spMkLst>
        </pc:spChg>
        <pc:picChg chg="add del mod">
          <ac:chgData name="Julie Y. Ham" userId="S::jham2417@uw.edu::f8b567a4-fd36-450a-85f3-b4a4c32c0936" providerId="AD" clId="Web-{2026B253-3266-C22D-9B52-68342A48B22A}" dt="2024-02-26T19:59:57.925" v="127"/>
          <ac:picMkLst>
            <pc:docMk/>
            <pc:sldMk cId="2939825158" sldId="259"/>
            <ac:picMk id="5" creationId="{CDC7C08C-DAAB-EA36-F181-5223748B13B6}"/>
          </ac:picMkLst>
        </pc:picChg>
        <pc:picChg chg="add mod">
          <ac:chgData name="Julie Y. Ham" userId="S::jham2417@uw.edu::f8b567a4-fd36-450a-85f3-b4a4c32c0936" providerId="AD" clId="Web-{2026B253-3266-C22D-9B52-68342A48B22A}" dt="2024-02-26T20:27:49.248" v="276" actId="1076"/>
          <ac:picMkLst>
            <pc:docMk/>
            <pc:sldMk cId="2939825158" sldId="259"/>
            <ac:picMk id="7" creationId="{705D0978-0C77-6408-6E0F-1DC17B24FB0C}"/>
          </ac:picMkLst>
        </pc:picChg>
      </pc:sldChg>
      <pc:sldChg chg="modSp new">
        <pc:chgData name="Julie Y. Ham" userId="S::jham2417@uw.edu::f8b567a4-fd36-450a-85f3-b4a4c32c0936" providerId="AD" clId="Web-{2026B253-3266-C22D-9B52-68342A48B22A}" dt="2024-02-26T19:31:20.867" v="48" actId="20577"/>
        <pc:sldMkLst>
          <pc:docMk/>
          <pc:sldMk cId="3180817732" sldId="260"/>
        </pc:sldMkLst>
        <pc:spChg chg="mod">
          <ac:chgData name="Julie Y. Ham" userId="S::jham2417@uw.edu::f8b567a4-fd36-450a-85f3-b4a4c32c0936" providerId="AD" clId="Web-{2026B253-3266-C22D-9B52-68342A48B22A}" dt="2024-02-26T19:31:20.867" v="48" actId="20577"/>
          <ac:spMkLst>
            <pc:docMk/>
            <pc:sldMk cId="3180817732" sldId="260"/>
            <ac:spMk id="2" creationId="{17A35B9B-5529-9F13-4F65-8E48CD94A19E}"/>
          </ac:spMkLst>
        </pc:spChg>
      </pc:sldChg>
      <pc:sldChg chg="delSp modSp new">
        <pc:chgData name="Julie Y. Ham" userId="S::jham2417@uw.edu::f8b567a4-fd36-450a-85f3-b4a4c32c0936" providerId="AD" clId="Web-{2026B253-3266-C22D-9B52-68342A48B22A}" dt="2024-02-26T19:31:32.430" v="52" actId="14100"/>
        <pc:sldMkLst>
          <pc:docMk/>
          <pc:sldMk cId="748432307" sldId="261"/>
        </pc:sldMkLst>
        <pc:spChg chg="mod">
          <ac:chgData name="Julie Y. Ham" userId="S::jham2417@uw.edu::f8b567a4-fd36-450a-85f3-b4a4c32c0936" providerId="AD" clId="Web-{2026B253-3266-C22D-9B52-68342A48B22A}" dt="2024-02-26T19:31:24.148" v="50" actId="20577"/>
          <ac:spMkLst>
            <pc:docMk/>
            <pc:sldMk cId="748432307" sldId="261"/>
            <ac:spMk id="2" creationId="{88FE551A-72E3-C8FB-A639-8F48D1165AD8}"/>
          </ac:spMkLst>
        </pc:spChg>
        <pc:spChg chg="mod">
          <ac:chgData name="Julie Y. Ham" userId="S::jham2417@uw.edu::f8b567a4-fd36-450a-85f3-b4a4c32c0936" providerId="AD" clId="Web-{2026B253-3266-C22D-9B52-68342A48B22A}" dt="2024-02-26T19:31:32.430" v="52" actId="14100"/>
          <ac:spMkLst>
            <pc:docMk/>
            <pc:sldMk cId="748432307" sldId="261"/>
            <ac:spMk id="3" creationId="{217D5B58-F31F-ECE4-0189-A8604BB1B4D6}"/>
          </ac:spMkLst>
        </pc:spChg>
        <pc:spChg chg="del">
          <ac:chgData name="Julie Y. Ham" userId="S::jham2417@uw.edu::f8b567a4-fd36-450a-85f3-b4a4c32c0936" providerId="AD" clId="Web-{2026B253-3266-C22D-9B52-68342A48B22A}" dt="2024-02-26T19:31:28.711" v="51"/>
          <ac:spMkLst>
            <pc:docMk/>
            <pc:sldMk cId="748432307" sldId="261"/>
            <ac:spMk id="4" creationId="{B4AAC65C-B987-134B-62D7-A3BE3D8F0F19}"/>
          </ac:spMkLst>
        </pc:spChg>
      </pc:sldChg>
      <pc:sldChg chg="addSp delSp modSp new addAnim">
        <pc:chgData name="Julie Y. Ham" userId="S::jham2417@uw.edu::f8b567a4-fd36-450a-85f3-b4a4c32c0936" providerId="AD" clId="Web-{2026B253-3266-C22D-9B52-68342A48B22A}" dt="2024-02-26T20:27:43.623" v="275" actId="1076"/>
        <pc:sldMkLst>
          <pc:docMk/>
          <pc:sldMk cId="2514778473" sldId="262"/>
        </pc:sldMkLst>
        <pc:picChg chg="add del mod">
          <ac:chgData name="Julie Y. Ham" userId="S::jham2417@uw.edu::f8b567a4-fd36-450a-85f3-b4a4c32c0936" providerId="AD" clId="Web-{2026B253-3266-C22D-9B52-68342A48B22A}" dt="2024-02-26T20:27:25.123" v="270"/>
          <ac:picMkLst>
            <pc:docMk/>
            <pc:sldMk cId="2514778473" sldId="262"/>
            <ac:picMk id="2" creationId="{220B42A4-9933-4AA1-AC15-6A23E4EF0714}"/>
          </ac:picMkLst>
        </pc:picChg>
        <pc:picChg chg="add mod">
          <ac:chgData name="Julie Y. Ham" userId="S::jham2417@uw.edu::f8b567a4-fd36-450a-85f3-b4a4c32c0936" providerId="AD" clId="Web-{2026B253-3266-C22D-9B52-68342A48B22A}" dt="2024-02-26T20:27:43.623" v="275" actId="1076"/>
          <ac:picMkLst>
            <pc:docMk/>
            <pc:sldMk cId="2514778473" sldId="262"/>
            <ac:picMk id="3" creationId="{F1B13B16-9B47-439A-C247-614C79142515}"/>
          </ac:picMkLst>
        </pc:picChg>
      </pc:sldChg>
    </pc:docChg>
  </pc:docChgLst>
  <pc:docChgLst>
    <pc:chgData name="Casey R. Rittenhouse" userId="S::caseyrit@uw.edu::7ab9c139-c3d6-44a1-8fd8-ce663f689900" providerId="AD" clId="Web-{5382BBA1-DF9C-AB2B-B753-5D16B8510806}"/>
    <pc:docChg chg="modSld sldOrd">
      <pc:chgData name="Casey R. Rittenhouse" userId="S::caseyrit@uw.edu::7ab9c139-c3d6-44a1-8fd8-ce663f689900" providerId="AD" clId="Web-{5382BBA1-DF9C-AB2B-B753-5D16B8510806}" dt="2024-02-26T21:04:35.948" v="160" actId="20577"/>
      <pc:docMkLst>
        <pc:docMk/>
      </pc:docMkLst>
      <pc:sldChg chg="modSp ord">
        <pc:chgData name="Casey R. Rittenhouse" userId="S::caseyrit@uw.edu::7ab9c139-c3d6-44a1-8fd8-ce663f689900" providerId="AD" clId="Web-{5382BBA1-DF9C-AB2B-B753-5D16B8510806}" dt="2024-02-26T21:04:35.948" v="160" actId="20577"/>
        <pc:sldMkLst>
          <pc:docMk/>
          <pc:sldMk cId="3642663055" sldId="257"/>
        </pc:sldMkLst>
        <pc:spChg chg="mod">
          <ac:chgData name="Casey R. Rittenhouse" userId="S::caseyrit@uw.edu::7ab9c139-c3d6-44a1-8fd8-ce663f689900" providerId="AD" clId="Web-{5382BBA1-DF9C-AB2B-B753-5D16B8510806}" dt="2024-02-26T21:02:03.243" v="158" actId="20577"/>
          <ac:spMkLst>
            <pc:docMk/>
            <pc:sldMk cId="3642663055" sldId="257"/>
            <ac:spMk id="3" creationId="{9D97028F-7A69-38C5-3870-FA07FBF833C1}"/>
          </ac:spMkLst>
        </pc:spChg>
        <pc:spChg chg="mod">
          <ac:chgData name="Casey R. Rittenhouse" userId="S::caseyrit@uw.edu::7ab9c139-c3d6-44a1-8fd8-ce663f689900" providerId="AD" clId="Web-{5382BBA1-DF9C-AB2B-B753-5D16B8510806}" dt="2024-02-26T21:04:35.948" v="160" actId="20577"/>
          <ac:spMkLst>
            <pc:docMk/>
            <pc:sldMk cId="3642663055" sldId="257"/>
            <ac:spMk id="4" creationId="{262F1278-990B-73B5-D0C3-A10C12916235}"/>
          </ac:spMkLst>
        </pc:spChg>
      </pc:sldChg>
    </pc:docChg>
  </pc:docChgLst>
  <pc:docChgLst>
    <pc:chgData name="K Gupta" userId="S::kshitijg@uw.edu::f334b071-3207-48e4-ac2e-06e23438a8f2" providerId="AD" clId="Web-{177D7900-B4FD-D2CC-1CFD-E55627845A60}"/>
    <pc:docChg chg="modSld">
      <pc:chgData name="K Gupta" userId="S::kshitijg@uw.edu::f334b071-3207-48e4-ac2e-06e23438a8f2" providerId="AD" clId="Web-{177D7900-B4FD-D2CC-1CFD-E55627845A60}" dt="2024-02-26T20:32:46.514" v="46" actId="20577"/>
      <pc:docMkLst>
        <pc:docMk/>
      </pc:docMkLst>
      <pc:sldChg chg="modSp">
        <pc:chgData name="K Gupta" userId="S::kshitijg@uw.edu::f334b071-3207-48e4-ac2e-06e23438a8f2" providerId="AD" clId="Web-{177D7900-B4FD-D2CC-1CFD-E55627845A60}" dt="2024-02-26T20:32:46.514" v="46" actId="20577"/>
        <pc:sldMkLst>
          <pc:docMk/>
          <pc:sldMk cId="2939825158" sldId="259"/>
        </pc:sldMkLst>
        <pc:spChg chg="mod">
          <ac:chgData name="K Gupta" userId="S::kshitijg@uw.edu::f334b071-3207-48e4-ac2e-06e23438a8f2" providerId="AD" clId="Web-{177D7900-B4FD-D2CC-1CFD-E55627845A60}" dt="2024-02-26T20:32:46.514" v="46" actId="20577"/>
          <ac:spMkLst>
            <pc:docMk/>
            <pc:sldMk cId="2939825158" sldId="259"/>
            <ac:spMk id="3" creationId="{AEB64950-2305-4AA1-034D-0DAB38F4DA81}"/>
          </ac:spMkLst>
        </pc:spChg>
        <pc:picChg chg="mod">
          <ac:chgData name="K Gupta" userId="S::kshitijg@uw.edu::f334b071-3207-48e4-ac2e-06e23438a8f2" providerId="AD" clId="Web-{177D7900-B4FD-D2CC-1CFD-E55627845A60}" dt="2024-02-26T20:32:44.357" v="45" actId="1076"/>
          <ac:picMkLst>
            <pc:docMk/>
            <pc:sldMk cId="2939825158" sldId="259"/>
            <ac:picMk id="7" creationId="{705D0978-0C77-6408-6E0F-1DC17B24FB0C}"/>
          </ac:picMkLst>
        </pc:picChg>
      </pc:sldChg>
    </pc:docChg>
  </pc:docChgLst>
</pc:chgInfo>
</file>

<file path=ppt/media/image1.jpe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Weekly Meet Feb 26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cs typeface="Calibri"/>
              </a:rPr>
              <a:t>JetRacer</a:t>
            </a:r>
            <a:r>
              <a:rPr lang="en-US">
                <a:cs typeface="Calibri"/>
              </a:rPr>
              <a:t> Soccer League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0B52B-453F-D697-FD1E-0C9EA6BF0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LiDAR (Arjun, Jarod)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1E981-3BAB-5F6E-6F2B-77995F788E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cs typeface="Calibri"/>
              </a:rPr>
              <a:t>Previous Work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Began work on report</a:t>
            </a:r>
            <a:endParaRPr lang="en-US"/>
          </a:p>
          <a:p>
            <a:r>
              <a:rPr lang="en-US">
                <a:cs typeface="Calibri"/>
              </a:rPr>
              <a:t>Looked into Zed documentation and helped test depth sensing</a:t>
            </a:r>
          </a:p>
          <a:p>
            <a:r>
              <a:rPr lang="en-US">
                <a:cs typeface="Calibri"/>
              </a:rPr>
              <a:t>Worked on finding field location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37904-6410-8810-C4A6-87E6F4ED8CF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cs typeface="Calibri" panose="020F0502020204030204"/>
              </a:rPr>
              <a:t>Future Work</a:t>
            </a:r>
            <a:endParaRPr lang="en-US">
              <a:cs typeface="Calibri"/>
            </a:endParaRPr>
          </a:p>
          <a:p>
            <a:pPr marL="457200" indent="-457200"/>
            <a:r>
              <a:rPr lang="en-US">
                <a:cs typeface="Calibri"/>
              </a:rPr>
              <a:t>Continue to help test and integrate Zed cameras</a:t>
            </a:r>
          </a:p>
        </p:txBody>
      </p:sp>
    </p:spTree>
    <p:extLst>
      <p:ext uri="{BB962C8B-B14F-4D97-AF65-F5344CB8AC3E}">
        <p14:creationId xmlns:p14="http://schemas.microsoft.com/office/powerpoint/2010/main" val="3309051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010C2-9AE0-9CE7-C2B1-A984D7617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Computer Vision (K, Julie)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64950-2305-4AA1-034D-0DAB38F4DA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Previous work:</a:t>
            </a:r>
          </a:p>
          <a:p>
            <a:r>
              <a:rPr lang="en-US" sz="2100">
                <a:cs typeface="Calibri"/>
              </a:rPr>
              <a:t>Tested Zed2 capabilities</a:t>
            </a:r>
            <a:endParaRPr lang="en-US" sz="2100">
              <a:ea typeface="Calibri"/>
              <a:cs typeface="Calibri"/>
            </a:endParaRPr>
          </a:p>
          <a:p>
            <a:r>
              <a:rPr lang="en-US" sz="2100">
                <a:ea typeface="Calibri"/>
                <a:cs typeface="Calibri"/>
              </a:rPr>
              <a:t>Tested object detection libraries</a:t>
            </a:r>
          </a:p>
          <a:p>
            <a:r>
              <a:rPr lang="en-US" sz="2100">
                <a:ea typeface="Calibri"/>
                <a:cs typeface="Calibri"/>
              </a:rPr>
              <a:t>Repurposing YOLOv8 trainer for </a:t>
            </a:r>
            <a:r>
              <a:rPr lang="en-US" sz="2100" err="1">
                <a:ea typeface="Calibri" panose="020F0502020204030204"/>
                <a:cs typeface="Calibri"/>
              </a:rPr>
              <a:t>Jetracer</a:t>
            </a:r>
          </a:p>
          <a:p>
            <a:endParaRPr lang="en-US">
              <a:ea typeface="Calibri" panose="020F0502020204030204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>
              <a:ea typeface="Calibri" panose="020F0502020204030204"/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ea typeface="Calibri" panose="020F0502020204030204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8B242-4C84-A945-9CD9-5874000E30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Future work:</a:t>
            </a:r>
          </a:p>
          <a:p>
            <a:r>
              <a:rPr lang="en-US" sz="2100">
                <a:cs typeface="Calibri"/>
              </a:rPr>
              <a:t>Train yolov8 model while waiting for Zed2 to arrive</a:t>
            </a:r>
          </a:p>
          <a:p>
            <a:pPr>
              <a:spcBef>
                <a:spcPts val="750"/>
              </a:spcBef>
            </a:pPr>
            <a:r>
              <a:rPr lang="en-US" sz="2100">
                <a:cs typeface="Calibri"/>
              </a:rPr>
              <a:t>Work with ROS team to set up publisher and subscriber for steering servo</a:t>
            </a:r>
          </a:p>
          <a:p>
            <a:pPr>
              <a:spcBef>
                <a:spcPts val="750"/>
              </a:spcBef>
            </a:pPr>
            <a:r>
              <a:rPr lang="en-US" sz="2100">
                <a:cs typeface="Calibri"/>
              </a:rPr>
              <a:t>Test steering towards ball position</a:t>
            </a:r>
          </a:p>
          <a:p>
            <a:pPr>
              <a:spcBef>
                <a:spcPts val="750"/>
              </a:spcBef>
            </a:pPr>
            <a:r>
              <a:rPr lang="en-US" sz="2100">
                <a:cs typeface="Calibri"/>
              </a:rPr>
              <a:t>Test ball following (with throttle)</a:t>
            </a:r>
            <a:endParaRPr lang="en-US"/>
          </a:p>
        </p:txBody>
      </p:sp>
      <p:pic>
        <p:nvPicPr>
          <p:cNvPr id="7" name="Picture 6" descr="A computer screen with a picture of a room with a computer&#10;&#10;Description automatically generated">
            <a:extLst>
              <a:ext uri="{FF2B5EF4-FFF2-40B4-BE49-F238E27FC236}">
                <a16:creationId xmlns:a16="http://schemas.microsoft.com/office/drawing/2014/main" id="{705D0978-0C77-6408-6E0F-1DC17B24F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410" y="3565914"/>
            <a:ext cx="4412436" cy="329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825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G_1666">
            <a:hlinkClick r:id="" action="ppaction://media"/>
            <a:extLst>
              <a:ext uri="{FF2B5EF4-FFF2-40B4-BE49-F238E27FC236}">
                <a16:creationId xmlns:a16="http://schemas.microsoft.com/office/drawing/2014/main" id="{F1B13B16-9B47-439A-C247-614C791425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90422" y="1373009"/>
            <a:ext cx="7411154" cy="4111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778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F2D27-571C-F281-3CED-CE69DAC47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ROS (Casey, Cooper)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7028F-7A69-38C5-3870-FA07FBF833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ea typeface="Calibri" panose="020F0502020204030204"/>
                <a:cs typeface="Calibri"/>
              </a:rPr>
              <a:t>Previous Work</a:t>
            </a:r>
            <a:endParaRPr lang="en-US"/>
          </a:p>
          <a:p>
            <a:r>
              <a:rPr lang="en-US">
                <a:ea typeface="Calibri" panose="020F0502020204030204"/>
                <a:cs typeface="Calibri"/>
              </a:rPr>
              <a:t>Finalized CAD</a:t>
            </a:r>
          </a:p>
          <a:p>
            <a:r>
              <a:rPr lang="en-US">
                <a:ea typeface="Calibri" panose="020F0502020204030204"/>
                <a:cs typeface="Calibri"/>
              </a:rPr>
              <a:t>Fixed issue with Adafruit Servo Module</a:t>
            </a:r>
            <a:endParaRPr lang="en-US"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Implemented Zed2 servo control in ROS package</a:t>
            </a:r>
          </a:p>
          <a:p>
            <a:r>
              <a:rPr lang="en-US">
                <a:cs typeface="Calibri"/>
              </a:rPr>
              <a:t>Created ROS launch file</a:t>
            </a:r>
            <a:endParaRPr lang="en-US">
              <a:ea typeface="Calibri"/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2F1278-990B-73B5-D0C3-A10C129162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>
                <a:cs typeface="Calibri"/>
              </a:rPr>
              <a:t>Future Work</a:t>
            </a:r>
          </a:p>
          <a:p>
            <a:r>
              <a:rPr lang="en-US">
                <a:ea typeface="Calibri"/>
                <a:cs typeface="Calibri"/>
              </a:rPr>
              <a:t>Implement a controller for better servo control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Continue to flash SD cards with 20.04 (migrate current work)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Read through ZED documentation so we are ready once it arrives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Create structure to integrate ZED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42663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35B9B-5529-9F13-4F65-8E48CD94A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Unity (Mason)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8F59E-438A-5793-7BB2-6B78F5342D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Previous work:</a:t>
            </a:r>
            <a:endParaRPr lang="en-US"/>
          </a:p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Unity Simulation for the RC cars including collecting the 1v1 and 2v2 field data.</a:t>
            </a:r>
          </a:p>
          <a:p>
            <a:pPr marL="0" indent="0">
              <a:buNone/>
            </a:pPr>
            <a:r>
              <a:rPr lang="en-US">
                <a:ea typeface="Calibri"/>
                <a:cs typeface="Calibri"/>
              </a:rPr>
              <a:t>Created a 3rd year GitHub page for the </a:t>
            </a:r>
            <a:r>
              <a:rPr lang="en-US" err="1">
                <a:ea typeface="Calibri"/>
                <a:cs typeface="Calibri"/>
              </a:rPr>
              <a:t>JetRacer</a:t>
            </a:r>
            <a:r>
              <a:rPr lang="en-US">
                <a:ea typeface="Calibri"/>
                <a:cs typeface="Calibri"/>
              </a:rPr>
              <a:t> project.</a:t>
            </a:r>
          </a:p>
          <a:p>
            <a:pPr marL="0" indent="0">
              <a:buNone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B1D495-5890-C220-54A0-2C75B4CB54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>
                <a:ea typeface="Calibri" panose="020F0502020204030204"/>
                <a:cs typeface="Calibri" panose="020F0502020204030204"/>
              </a:rPr>
              <a:t>Future work:</a:t>
            </a:r>
          </a:p>
          <a:p>
            <a:pPr marL="0" indent="0">
              <a:buNone/>
            </a:pPr>
            <a:r>
              <a:rPr lang="en-US">
                <a:ea typeface="Calibri" panose="020F0502020204030204"/>
                <a:cs typeface="Calibri" panose="020F0502020204030204"/>
              </a:rPr>
              <a:t>Continue to document the project in the </a:t>
            </a:r>
            <a:r>
              <a:rPr lang="en-US" err="1">
                <a:ea typeface="Calibri" panose="020F0502020204030204"/>
                <a:cs typeface="Calibri" panose="020F0502020204030204"/>
              </a:rPr>
              <a:t>Github</a:t>
            </a:r>
            <a:r>
              <a:rPr lang="en-US">
                <a:ea typeface="Calibri" panose="020F0502020204030204"/>
                <a:cs typeface="Calibri" panose="020F0502020204030204"/>
              </a:rPr>
              <a:t> page.</a:t>
            </a:r>
          </a:p>
          <a:p>
            <a:pPr marL="0" indent="0">
              <a:buNone/>
            </a:pPr>
            <a:r>
              <a:rPr lang="en-US">
                <a:ea typeface="Calibri" panose="020F0502020204030204"/>
                <a:cs typeface="Calibri" panose="020F0502020204030204"/>
              </a:rPr>
              <a:t>Setting aside the Unity integration at the moment and help whatever is needed in the hardware aspect of the project.</a:t>
            </a:r>
          </a:p>
          <a:p>
            <a:pPr marL="0" indent="0">
              <a:buNone/>
            </a:pPr>
            <a:r>
              <a:rPr lang="en-US" err="1">
                <a:ea typeface="Calibri" panose="020F0502020204030204"/>
                <a:cs typeface="Calibri" panose="020F0502020204030204"/>
              </a:rPr>
              <a:t>Github</a:t>
            </a:r>
            <a:r>
              <a:rPr lang="en-US">
                <a:ea typeface="Calibri" panose="020F0502020204030204"/>
                <a:cs typeface="Calibri" panose="020F0502020204030204"/>
              </a:rPr>
              <a:t> link: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https://github.com/Masonry11/JetRacer-Soccer-League-Year-3</a:t>
            </a:r>
          </a:p>
        </p:txBody>
      </p:sp>
    </p:spTree>
    <p:extLst>
      <p:ext uri="{BB962C8B-B14F-4D97-AF65-F5344CB8AC3E}">
        <p14:creationId xmlns:p14="http://schemas.microsoft.com/office/powerpoint/2010/main" val="318081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E551A-72E3-C8FB-A639-8F48D1165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Questions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D5B58-F31F-ECE4-0189-A8604BB1B4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32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92cc30b-d92a-4e1c-aa4c-42d7d96b06ec" xsi:nil="true"/>
    <lcf76f155ced4ddcb4097134ff3c332f xmlns="74a3c7f9-2169-4bfe-bde9-9e0cb0b49461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9C85C64ABE68439CEB533939FF0C16" ma:contentTypeVersion="15" ma:contentTypeDescription="Create a new document." ma:contentTypeScope="" ma:versionID="0883bccc45898e24edea525f2d8adf20">
  <xsd:schema xmlns:xsd="http://www.w3.org/2001/XMLSchema" xmlns:xs="http://www.w3.org/2001/XMLSchema" xmlns:p="http://schemas.microsoft.com/office/2006/metadata/properties" xmlns:ns2="74a3c7f9-2169-4bfe-bde9-9e0cb0b49461" xmlns:ns3="a92cc30b-d92a-4e1c-aa4c-42d7d96b06ec" targetNamespace="http://schemas.microsoft.com/office/2006/metadata/properties" ma:root="true" ma:fieldsID="4e2906ed258a8d2745bfaab8c0da65e7" ns2:_="" ns3:_="">
    <xsd:import namespace="74a3c7f9-2169-4bfe-bde9-9e0cb0b49461"/>
    <xsd:import namespace="a92cc30b-d92a-4e1c-aa4c-42d7d96b06e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a3c7f9-2169-4bfe-bde9-9e0cb0b494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e20148b9-20a4-48a0-acba-ba52d68a37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2cc30b-d92a-4e1c-aa4c-42d7d96b06ec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201cfd43-78b3-4016-b7d7-627827b48454}" ma:internalName="TaxCatchAll" ma:showField="CatchAllData" ma:web="a92cc30b-d92a-4e1c-aa4c-42d7d96b06e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41E757-3C9F-483D-9453-7041E85E293A}">
  <ds:schemaRefs>
    <ds:schemaRef ds:uri="74a3c7f9-2169-4bfe-bde9-9e0cb0b49461"/>
    <ds:schemaRef ds:uri="a92cc30b-d92a-4e1c-aa4c-42d7d96b06ec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B0E23D0-86AA-4657-884A-A65AC6020B36}">
  <ds:schemaRefs>
    <ds:schemaRef ds:uri="74a3c7f9-2169-4bfe-bde9-9e0cb0b49461"/>
    <ds:schemaRef ds:uri="a92cc30b-d92a-4e1c-aa4c-42d7d96b06e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163716E-A0B4-417A-A6E2-11C7518B98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Weekly Meet Feb 26</vt:lpstr>
      <vt:lpstr>LiDAR (Arjun, Jarod)</vt:lpstr>
      <vt:lpstr>Computer Vision (K, Julie)</vt:lpstr>
      <vt:lpstr>PowerPoint Presentation</vt:lpstr>
      <vt:lpstr>ROS (Casey, Cooper)</vt:lpstr>
      <vt:lpstr>Unity (Mason)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2024-02-26T19:28:38Z</dcterms:created>
  <dcterms:modified xsi:type="dcterms:W3CDTF">2024-02-26T21:06:56Z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0x0101007E9C85C64ABE68439CEB533939FF0C16</vt:lpwstr>
  </property>
  <property fmtid="{D5CDD505-2E9C-101B-9397-08002B2CF9AE}" pid="3" name="MediaServiceImageTags">
    <vt:lpwstr/>
  </property>
</Properties>
</file>

<file path=docProps/thumbnail.jpeg>
</file>